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6B0D14E-BADC-4331-8058-AFD056CB4E91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2911BC-B7E4-4563-ABF8-976BB7719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33400"/>
            <a:ext cx="8043672" cy="2868168"/>
          </a:xfrm>
        </p:spPr>
        <p:txBody>
          <a:bodyPr/>
          <a:lstStyle/>
          <a:p>
            <a:pPr algn="ctr"/>
            <a:r>
              <a:rPr lang="sr-Cyrl-RS" dirty="0" smtClean="0"/>
              <a:t>Постанак и развој живота на земљи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5072074"/>
            <a:ext cx="7754872" cy="714380"/>
          </a:xfrm>
        </p:spPr>
        <p:txBody>
          <a:bodyPr>
            <a:normAutofit/>
          </a:bodyPr>
          <a:lstStyle/>
          <a:p>
            <a:r>
              <a:rPr lang="sr-Cyrl-RS" sz="3600" dirty="0" smtClean="0"/>
              <a:t>обрада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*</a:t>
            </a:r>
            <a:r>
              <a:rPr lang="sr-Cyrl-RS" dirty="0" smtClean="0"/>
              <a:t>Живот је настао у мору пре 4.милијарде година.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*</a:t>
            </a:r>
            <a:r>
              <a:rPr lang="sr-Cyrl-RS" dirty="0" smtClean="0"/>
              <a:t>Прва жива бића која су тада настала биле су АНАЕРОБНЕ БАКТЕРИЈЕ </a:t>
            </a:r>
            <a:r>
              <a:rPr lang="en-US" dirty="0" smtClean="0"/>
              <a:t>(</a:t>
            </a:r>
            <a:r>
              <a:rPr lang="sr-Cyrl-RS" dirty="0" smtClean="0"/>
              <a:t>БАКТЕРИЈЕ КОЈЕ МОГУ ДА ЖИВЕ БЕЗ КИСЕОНИКА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/>
              <a:t>*</a:t>
            </a:r>
            <a:r>
              <a:rPr lang="sr-Cyrl-RS" dirty="0" smtClean="0"/>
              <a:t>То су били прости, једноћелијски организми.</a:t>
            </a:r>
            <a:br>
              <a:rPr lang="sr-Cyrl-RS" dirty="0" smtClean="0"/>
            </a:br>
            <a:r>
              <a:rPr lang="en-US" dirty="0" smtClean="0"/>
              <a:t>*</a:t>
            </a:r>
            <a:r>
              <a:rPr lang="sr-Cyrl-RS" dirty="0" smtClean="0"/>
              <a:t>Много година касније од ових организама</a:t>
            </a:r>
            <a:br>
              <a:rPr lang="sr-Cyrl-RS" dirty="0" smtClean="0"/>
            </a:br>
            <a:r>
              <a:rPr lang="sr-Cyrl-RS" dirty="0" smtClean="0"/>
              <a:t>НАСТАЛИ СУ ПРЕДСТАВНИЦИ ЦАРСТВА ПРОТИСТА </a:t>
            </a:r>
            <a:r>
              <a:rPr lang="en-US" dirty="0" smtClean="0"/>
              <a:t>(</a:t>
            </a:r>
            <a:r>
              <a:rPr lang="sr-Cyrl-RS" dirty="0" smtClean="0"/>
              <a:t>алге, праживотиње</a:t>
            </a:r>
            <a:r>
              <a:rPr lang="en-US" dirty="0" smtClean="0"/>
              <a:t>)</a:t>
            </a:r>
            <a:r>
              <a:rPr lang="sr-Cyrl-RS" dirty="0" smtClean="0"/>
              <a:t>.</a:t>
            </a:r>
            <a:br>
              <a:rPr lang="sr-Cyrl-RS" dirty="0" smtClean="0"/>
            </a:br>
            <a:r>
              <a:rPr lang="en-US" dirty="0" smtClean="0"/>
              <a:t>*</a:t>
            </a:r>
            <a:r>
              <a:rPr lang="sr-Cyrl-RS" dirty="0" smtClean="0"/>
              <a:t>Еволуцијом, од АЛГИ су НАСТАЛЕ БИЉКЕ,а од ПРАЖИВОТИЊА ЖИВОТИЊЕ.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pPr>
              <a:buNone/>
            </a:pPr>
            <a:r>
              <a:rPr lang="sr-Cyrl-RS" dirty="0" smtClean="0"/>
              <a:t>   </a:t>
            </a:r>
            <a:r>
              <a:rPr lang="en-US" dirty="0" smtClean="0"/>
              <a:t>*</a:t>
            </a:r>
            <a:r>
              <a:rPr lang="sr-Cyrl-RS" dirty="0" smtClean="0"/>
              <a:t>Све врсте које данас постоје на Земљи настале су ПОСТЕПЕНИМ ПРОМЕНАМА врста које су живеле пре њих у прошлости.</a:t>
            </a:r>
            <a:br>
              <a:rPr lang="sr-Cyrl-RS" dirty="0" smtClean="0"/>
            </a:br>
            <a:r>
              <a:rPr lang="en-US" dirty="0" smtClean="0"/>
              <a:t>*</a:t>
            </a:r>
            <a:r>
              <a:rPr lang="sr-Cyrl-RS" dirty="0" smtClean="0"/>
              <a:t>Процес постепених и дуготрајних промена особина живих бића током времена назива се ЕВОЛУЦИЈА.</a:t>
            </a:r>
            <a:br>
              <a:rPr lang="sr-Cyrl-RS" dirty="0" smtClean="0"/>
            </a:br>
            <a:r>
              <a:rPr lang="en-US" dirty="0" smtClean="0"/>
              <a:t>*</a:t>
            </a:r>
            <a:r>
              <a:rPr lang="sr-Cyrl-RS" dirty="0" smtClean="0"/>
              <a:t>ВРСТЕ КОЈЕ ДАНАС ЖИВЕ НА ЗЕМЉИ ПОТИЧУ ОД ЗАЈЕДНИЧКОГ ПРЕТКА.</a:t>
            </a:r>
            <a:br>
              <a:rPr lang="sr-Cyrl-RS" dirty="0" smtClean="0"/>
            </a:br>
            <a:r>
              <a:rPr lang="en-US" dirty="0" smtClean="0"/>
              <a:t>*</a:t>
            </a:r>
            <a:r>
              <a:rPr lang="sr-Cyrl-RS" dirty="0" smtClean="0"/>
              <a:t>Особине ових предака током времена </a:t>
            </a:r>
            <a:br>
              <a:rPr lang="sr-Cyrl-RS" dirty="0" smtClean="0"/>
            </a:br>
            <a:r>
              <a:rPr lang="sr-Cyrl-RS" dirty="0" smtClean="0"/>
              <a:t>мењале су се, неке особине су нестајале, док су се друге особине стварале и тако су настале НОВЕ ВРСТЕ.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8358213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ДОМАЋИ ЗАДАТАК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 smtClean="0"/>
              <a:t>Пажљиво погледај слику на претходном слајду и одговори на питања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1.Kak</a:t>
            </a:r>
            <a:r>
              <a:rPr lang="sr-Cyrl-RS" dirty="0" smtClean="0"/>
              <a:t>о се у биологији назива овакав графички приказ еволуције живота на Земљи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2.</a:t>
            </a:r>
            <a:r>
              <a:rPr lang="sr-Cyrl-RS" dirty="0" smtClean="0"/>
              <a:t>Ко је био заједнички предак свих ових група живих бића која су се мењала временом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3.</a:t>
            </a:r>
            <a:r>
              <a:rPr lang="sr-Cyrl-RS" dirty="0" smtClean="0"/>
              <a:t>Зашто пре 4.милијарде година није било кисеоника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4.</a:t>
            </a:r>
            <a:r>
              <a:rPr lang="sr-Cyrl-RS" dirty="0" smtClean="0"/>
              <a:t>Прве животиње су настале у води, па су тек касније изашле на копно. Наведи три разлога зашто су напустиле водену средину</a:t>
            </a:r>
            <a:r>
              <a:rPr lang="en-US" smtClean="0"/>
              <a:t>?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Радове послати до 30.4.2020. на мејл </a:t>
            </a:r>
            <a:r>
              <a:rPr lang="en-US" dirty="0" smtClean="0"/>
              <a:t>bdobric@skoladositejklupci.edu.rs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121</TotalTime>
  <Words>55</Words>
  <Application>Microsoft Office PowerPoint</Application>
  <PresentationFormat>Projekcija na ekranu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Trebuchet MS</vt:lpstr>
      <vt:lpstr>Wingdings</vt:lpstr>
      <vt:lpstr>Wingdings 2</vt:lpstr>
      <vt:lpstr>Opulent</vt:lpstr>
      <vt:lpstr>Постанак и развој живота на земљи</vt:lpstr>
      <vt:lpstr>      </vt:lpstr>
      <vt:lpstr> </vt:lpstr>
      <vt:lpstr>PowerPoint prezentacija</vt:lpstr>
      <vt:lpstr>ДОМАЋИ ЗАДАТАК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ПРИРОДНА И ВЕШТАЧКА СЕЛЕКЦИЈА</dc:title>
  <dc:creator>PC</dc:creator>
  <cp:lastModifiedBy>PC</cp:lastModifiedBy>
  <cp:revision>14</cp:revision>
  <dcterms:created xsi:type="dcterms:W3CDTF">2020-04-08T12:40:13Z</dcterms:created>
  <dcterms:modified xsi:type="dcterms:W3CDTF">2020-04-24T08:23:59Z</dcterms:modified>
</cp:coreProperties>
</file>